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1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5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9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06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5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91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9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1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4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9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0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4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3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C31C-EDDC-4E3F-9E70-F8C12C738AB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B67D17-FC07-487B-BC52-322AFC6E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366" y="1947931"/>
            <a:ext cx="9907632" cy="226278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дополнительного образования в сельской школе, направленного на развитие научно-технических, творческих, исследовательских способностей учащихся, через инновационную деятельность центра «Точка роста»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1179" y="5459960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Хмельниковская СОШ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278" y="5014341"/>
            <a:ext cx="3143803" cy="15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8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4" y="263501"/>
            <a:ext cx="10084157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59" y="1054994"/>
            <a:ext cx="11367494" cy="377762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	Повышение статуса школы, выраженного в количественных и качественных показателях позиционирования образовательной организации в профессиональных конкурсах различного уровня, конференциях, грантах, проектах, экспериментальных площадках и др.;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	Увеличение количества школьников, охваченных дополнительным образованием до 85%;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	Повышение познавательной мотивации обучающихся, личностный рост всех участников образовательных отношений;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	Положительная динамика индивидуального развития воспитанников, занимающихся техническим и декоративно-прикладным творчеством;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	Положительная динамика профессионального мастерства педагогов (психолого-педагогическая и методическая компетентность, овладение новыми педагогическими и информационными технологиями, умение анализировать и обобщать свой опыт);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	Увеличение доли педагогов прошедших курсовую подготовку, необходимую для качественного ведения программ по дополнительному образованию до 70%;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	Повышение количества педагогических работников-участников конкурсов профессионального мастерства;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	Участие количества педагогов, выступающих в рамках муниципальных методических объединений с обобщением опыта работы по теме проекта;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	Увеличение количества детей-участников муниципальных, региональных конкурсов, фестивалей, турниров, конференций, проектов, фестивалях.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981" y="1862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973" y="1042721"/>
            <a:ext cx="9813701" cy="37776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технологий, методик, диагностического инструментария для успешной работы с детьми в системе дополнительного образования;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по направлениям «3D моделирование», «Скрапбукинг», «VR-студия», «Школьный квадрокоптер» и пр.;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и декоративно-прикладного творчества «Талантливое поколение» для ученического и педагогического сообщества Ростовского муниципального района;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разработок по проведению мастер-классов «Делай с нами, делай как мы, делай лучше нас».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24" y="4052459"/>
            <a:ext cx="1833361" cy="2444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787" y="3983236"/>
            <a:ext cx="1682642" cy="2682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67" y="4002685"/>
            <a:ext cx="1908021" cy="2544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5399" r="5264"/>
          <a:stretch/>
        </p:blipFill>
        <p:spPr>
          <a:xfrm>
            <a:off x="4867079" y="4077301"/>
            <a:ext cx="2026480" cy="24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1939" y="446468"/>
            <a:ext cx="8915400" cy="377762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500" y="1450908"/>
            <a:ext cx="3782556" cy="50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30994" r="3003" b="6147"/>
          <a:stretch/>
        </p:blipFill>
        <p:spPr>
          <a:xfrm>
            <a:off x="2537138" y="1970467"/>
            <a:ext cx="7984901" cy="4572879"/>
          </a:xfrm>
        </p:spPr>
      </p:pic>
      <p:sp>
        <p:nvSpPr>
          <p:cNvPr id="7" name="TextBox 6"/>
          <p:cNvSpPr txBox="1"/>
          <p:nvPr/>
        </p:nvSpPr>
        <p:spPr>
          <a:xfrm>
            <a:off x="1906073" y="695459"/>
            <a:ext cx="924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 зависит от нас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992" y="16047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992" y="1325451"/>
            <a:ext cx="10496282" cy="37776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МОУ Хмельниковская СОШ образовательной среды для удовлетворения и развития познавательных потребностей обучающихся в интересующих их видах деятельности, а также для повышения доступности, современного качества и эффективности дополнительного образования по различным направлениям в сельской местности с учетом инновационных возможностей центра «Точка роста».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2669392"/>
            <a:ext cx="2698996" cy="3598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32" y="3206839"/>
            <a:ext cx="3923763" cy="2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1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291" y="31501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2" y="1232079"/>
            <a:ext cx="10019763" cy="4267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мониторинга изучить образовательные потребности обучающихся разных возрастов, проживающих в сельской местности, закрепленной за МОУ Хмельниковская СОШ;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сформированности УУД учащихся, обучающихся в МОУ Хмельниковская СОШ, особенно тех, которые необходимы для реализации дополнительных программ естественно-научного, декоративно-прикладного и технологического характера, успешного выполнения индивидуальных дополнительных образовательных маршрутов;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выявления, поддержки одаренных детей, талантливой молодежи;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технологии организации образовательной деятельности для реализации программ дополнительного образования;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возможности самоопределения по программам дополнительного образования различной направленности;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конкурсную деятельность учащихся по дополнительным образовательным программам различных уровней.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7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285" y="-35636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идея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430" y="1159098"/>
            <a:ext cx="10783395" cy="377762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проекта мы видим в создании такой образовательной среды в школе, которая будет содействовать развитию дополнительного образования благодаря реализации современных и востребованных дополнительных общеобразовательных программ различных направленностей для детей, соответствующих их интересам, муниципальным и региональным особенностям, а также основывающихся на высокотехнологичном оборудовании центра «Точка роста».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56" y="3437203"/>
            <a:ext cx="3249203" cy="2436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36" y="3138061"/>
            <a:ext cx="2528820" cy="3371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55" y="3144019"/>
            <a:ext cx="2515942" cy="33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285" y="13471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1" y="4526832"/>
            <a:ext cx="1579832" cy="210644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29471"/>
              </p:ext>
            </p:extLst>
          </p:nvPr>
        </p:nvGraphicFramePr>
        <p:xfrm>
          <a:off x="2349515" y="1005564"/>
          <a:ext cx="8128000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5247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Подготовительный этап</a:t>
                      </a:r>
                      <a:endParaRPr lang="ru-RU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сентябрь-декабрь 2021г. </a:t>
                      </a:r>
                      <a:endParaRPr lang="ru-RU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2580" y="1710834"/>
            <a:ext cx="11178862" cy="3777622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родительское собрание; выявлены наиболее актуальные для обучающихся направления дополнительного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сильные стороны педагогов, на которые можно опираться при реализации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мониторинг оборудования центра гуманитарного и цифрового профилей «Точка Роста» для проведения занятий; определены направления, по которым школа имеет лучшую материально-техническую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базу;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учебный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план, план внеурочной деятельности, программы внеурочной деятельности и программы дополнительно образования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72" y="4668500"/>
            <a:ext cx="1537147" cy="2049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36" y="4207187"/>
            <a:ext cx="1921903" cy="25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6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89" y="4010987"/>
            <a:ext cx="1313645" cy="2847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30" y="4513156"/>
            <a:ext cx="2557499" cy="1916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109" y="4513156"/>
            <a:ext cx="2458716" cy="184267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752283"/>
              </p:ext>
            </p:extLst>
          </p:nvPr>
        </p:nvGraphicFramePr>
        <p:xfrm>
          <a:off x="2097825" y="361914"/>
          <a:ext cx="8128000" cy="6297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6297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внедрения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– апрель 2022г.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5308" y="1173194"/>
            <a:ext cx="11327604" cy="377762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образовательной среды путём объединения усилий педагогов школы и педагогов дополнительного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отработка научно-методического сопровождения деятельности инновационной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непрерывного образования и самообразования педагогических работников, направленной на повышение профессионально-педагогической компетентности в освоении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системы управленческой поддержки образовательных инициатив и педагогического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3520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309093"/>
            <a:ext cx="8961897" cy="9083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921" y="1541172"/>
            <a:ext cx="10100815" cy="37776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трудностей, противоречий, проблем в реализации проекта и выработка корректирующих рекомендаций. Определение перспектив дальнейшего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муниципальных МО, выступление на Ярмарке социально-педагогических инноваций 2022 г и пр.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339" y="3429983"/>
            <a:ext cx="4446162" cy="31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542" y="2763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возможности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29" y="1034459"/>
            <a:ext cx="8915400" cy="377762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достаточно хорошую материально-техническую базу;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образования, не получившие широкого   распространения в центрах дополнительного образования, такие как «Скрапбукинг» «VR-студия», «Школьный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квадроптер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«3-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моделирование» и др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возможность создавать новые программы дополнительного образования, опыт работы по которым можно в дальнейшем использовать в других образовательных организациях Ростовского МР и получить их реализацию через центр внешкольной работы г. Ростова.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924" y="4004043"/>
            <a:ext cx="1712331" cy="2279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40" y="4211028"/>
            <a:ext cx="2487384" cy="1865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009" y="4211028"/>
            <a:ext cx="2609314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68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515</TotalTime>
  <Words>581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Обеспечение доступности дополнительного образования в сельской школе, направленного на развитие научно-технических, творческих, исследовательских способностей учащихся, через инновационную деятельность центра «Точка роста» </vt:lpstr>
      <vt:lpstr>Презентация PowerPoint</vt:lpstr>
      <vt:lpstr>Цель проекта: </vt:lpstr>
      <vt:lpstr>Задачи проекта:</vt:lpstr>
      <vt:lpstr> Инновационная идея проекта: </vt:lpstr>
      <vt:lpstr>Этапы реализации проекта</vt:lpstr>
      <vt:lpstr>Презентация PowerPoint</vt:lpstr>
      <vt:lpstr>Презентация PowerPoint</vt:lpstr>
      <vt:lpstr>Наши возможности</vt:lpstr>
      <vt:lpstr>Ожидаемые результаты реализации проекта:</vt:lpstr>
      <vt:lpstr>Инновационные продукты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доступности дополнительного образования в сельской школе, направленного на развитие научно-технических, творческих, исследовательских способностей учащихся, через инновационную деятельность центра «Точка роста»</dc:title>
  <dc:creator>Пользователь</dc:creator>
  <cp:lastModifiedBy>Пользователь</cp:lastModifiedBy>
  <cp:revision>27</cp:revision>
  <dcterms:created xsi:type="dcterms:W3CDTF">2022-01-18T17:48:53Z</dcterms:created>
  <dcterms:modified xsi:type="dcterms:W3CDTF">2022-01-26T17:51:37Z</dcterms:modified>
</cp:coreProperties>
</file>